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1"/>
  </p:notesMasterIdLst>
  <p:handoutMasterIdLst>
    <p:handoutMasterId r:id="rId12"/>
  </p:handoutMasterIdLst>
  <p:sldIdLst>
    <p:sldId id="285" r:id="rId5"/>
    <p:sldId id="291" r:id="rId6"/>
    <p:sldId id="290" r:id="rId7"/>
    <p:sldId id="289" r:id="rId8"/>
    <p:sldId id="292" r:id="rId9"/>
    <p:sldId id="293" r:id="rId10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7ABB1E-CB69-44E5-8079-DB7F5955D926}" type="doc">
      <dgm:prSet loTypeId="urn:microsoft.com/office/officeart/2016/7/layout/RoundedRectangleTimeline" loCatId="process" qsTypeId="urn:microsoft.com/office/officeart/2005/8/quickstyle/simple4" qsCatId="simple" csTypeId="urn:microsoft.com/office/officeart/2005/8/colors/colorful3" csCatId="colorful" phldr="1"/>
      <dgm:spPr/>
      <dgm:t>
        <a:bodyPr rtlCol="0"/>
        <a:lstStyle/>
        <a:p>
          <a:pPr rtl="0"/>
          <a:endParaRPr lang="en-US"/>
        </a:p>
      </dgm:t>
    </dgm:pt>
    <dgm:pt modelId="{611E47AF-C61B-4BA4-844A-26AB3FDEEF30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1 часть</a:t>
          </a:r>
        </a:p>
      </dgm:t>
    </dgm:pt>
    <dgm:pt modelId="{687DC825-000F-4F8F-9621-019450C2E1B4}" type="parTrans" cxnId="{19564FD3-9555-4ACF-8413-DBE46FCAB590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C1C84A3-A40E-46BD-8673-066A3E806E00}" type="sibTrans" cxnId="{19564FD3-9555-4ACF-8413-DBE46FCAB590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A6E2CEF-D93C-42CC-B4B8-FE4756FFBED7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Изучение доступной информации</a:t>
          </a:r>
          <a:b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</a:br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о полете Спутника-1</a:t>
          </a:r>
        </a:p>
      </dgm:t>
    </dgm:pt>
    <dgm:pt modelId="{338D5843-E3B6-4AFD-B725-9B085D79E8DE}" type="parTrans" cxnId="{CA129D73-90A1-47FB-81DF-827877BD9920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AFC491B1-DCB5-4849-B107-08875D2F8F18}" type="sibTrans" cxnId="{CA129D73-90A1-47FB-81DF-827877BD9920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D42E346-F6FB-4880-9769-ADD02C578B5F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2 часть</a:t>
          </a:r>
        </a:p>
      </dgm:t>
    </dgm:pt>
    <dgm:pt modelId="{F62778AA-580C-479D-8FE5-5B5E7069AB75}" type="parTrans" cxnId="{45A9E409-E878-48F1-BA6A-D5A6A3507984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E2EB3DE-59D3-4DA7-B4C7-BF4D2242D456}" type="sibTrans" cxnId="{45A9E409-E878-48F1-BA6A-D5A6A3507984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1D257AA-603D-416F-8FB2-4A07D62C7F9E}">
      <dgm:prSet/>
      <dgm:spPr/>
      <dgm:t>
        <a:bodyPr rtlCol="0"/>
        <a:lstStyle/>
        <a:p>
          <a:pPr rtl="0"/>
          <a:r>
            <a:rPr lang="ru-RU" dirty="0"/>
            <a:t>Создать физико-математическую модель, которая опишет вывод ракеты со Спутником-1 на орбиту Земли.</a:t>
          </a:r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B247BF7-3078-46B6-841C-B3D46A3DBE55}" type="parTrans" cxnId="{17F6E48A-2A5C-4F50-82D4-A282DAE4F42E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E998CC1-3A68-4D86-8932-7DF93F81814D}" type="sibTrans" cxnId="{17F6E48A-2A5C-4F50-82D4-A282DAE4F42E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DA95C0A-A1DC-413D-BDF4-CBAD197E4673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3 часть</a:t>
          </a:r>
        </a:p>
      </dgm:t>
    </dgm:pt>
    <dgm:pt modelId="{3748892B-82BA-4A37-91DD-273EFF4A20F1}" type="parTrans" cxnId="{DE33BA09-F231-4377-A2F2-B2D22FF15755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1ABFCFD-878B-4AAF-BB24-024750031560}" type="sibTrans" cxnId="{DE33BA09-F231-4377-A2F2-B2D22FF15755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D420285-2759-49CC-8CFF-EE5B957ABBF8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Создание программы для контроля полета и сбора данных о ракете в симуляторе </a:t>
          </a:r>
          <a:r>
            <a:rPr lang="en-US" noProof="1">
              <a:latin typeface="Calibri" panose="020F0502020204030204" pitchFamily="34" charset="0"/>
              <a:cs typeface="Calibri" panose="020F0502020204030204" pitchFamily="34" charset="0"/>
            </a:rPr>
            <a:t>KSP</a:t>
          </a:r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CF52FFD-3585-453D-A3DF-FD15EAA34B3B}" type="parTrans" cxnId="{BAD40440-CB99-4180-A178-6154F8FC4EB1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575AF13-1485-4CE5-8E23-679A14844036}" type="sibTrans" cxnId="{BAD40440-CB99-4180-A178-6154F8FC4EB1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B072A47-3177-445C-BE6A-9D5989EAEA22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4 часть</a:t>
          </a:r>
        </a:p>
      </dgm:t>
    </dgm:pt>
    <dgm:pt modelId="{4AD654C6-117D-456C-8F73-9D88B6C3CA69}" type="parTrans" cxnId="{8CDF6C45-50E4-4FEE-A8BF-B92BCC6D7BD6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11D60A5-FEDD-4E70-A0F7-554031383763}" type="sibTrans" cxnId="{8CDF6C45-50E4-4FEE-A8BF-B92BCC6D7BD6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F034DB3-CE68-4CB3-AA2C-C0D085B26BE8}">
      <dgm:prSet/>
      <dgm:spPr/>
      <dgm:t>
        <a:bodyPr rtlCol="0"/>
        <a:lstStyle/>
        <a:p>
          <a:pPr rtl="0"/>
          <a:r>
            <a:rPr lang="ru-RU" dirty="0"/>
            <a:t>Проанализировать полученные данные.</a:t>
          </a:r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B376A2A-F502-46C9-B3E2-6CC842FEAABE}" type="parTrans" cxnId="{3B749ADC-920E-42F6-AD7D-2CEE780B7BC7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792044F-E6FD-4B50-AAE6-E64A897BE8C0}" type="sibTrans" cxnId="{3B749ADC-920E-42F6-AD7D-2CEE780B7BC7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586A170-8336-49FE-9FF0-D4AC77D95B19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5 часть</a:t>
          </a:r>
        </a:p>
      </dgm:t>
    </dgm:pt>
    <dgm:pt modelId="{68734F2A-B49D-470B-94E9-B55A13F7CF60}" type="parTrans" cxnId="{BC3B057F-729F-4C56-8E95-4D5C509710E2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E292716-B605-472A-A7AF-6DC7AE4CE6CD}" type="sibTrans" cxnId="{BC3B057F-729F-4C56-8E95-4D5C509710E2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E778AAA-4786-4585-B46B-15D391FE7914}">
      <dgm:prSet/>
      <dgm:spPr/>
      <dgm:t>
        <a:bodyPr rtlCol="0"/>
        <a:lstStyle/>
        <a:p>
          <a:pPr rtl="0"/>
          <a:r>
            <a:rPr lang="ru-RU" noProof="1">
              <a:latin typeface="Calibri" panose="020F0502020204030204" pitchFamily="34" charset="0"/>
              <a:cs typeface="Calibri" panose="020F0502020204030204" pitchFamily="34" charset="0"/>
            </a:rPr>
            <a:t>Создание отчета по проделанной работе</a:t>
          </a:r>
        </a:p>
      </dgm:t>
    </dgm:pt>
    <dgm:pt modelId="{23E32EE7-341B-4AB1-A981-477EB7E13019}" type="parTrans" cxnId="{51936038-8B59-4FCA-ACA4-DB69F4BB6542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71C3B73-04EF-4ADF-B9B2-D8EAA9DECC7C}" type="sibTrans" cxnId="{51936038-8B59-4FCA-ACA4-DB69F4BB6542}">
      <dgm:prSet/>
      <dgm:spPr/>
      <dgm:t>
        <a:bodyPr rtlCol="0"/>
        <a:lstStyle/>
        <a:p>
          <a:pPr rtl="0"/>
          <a:endParaRPr lang="ru-RU" noProof="1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AB27934-7798-4C6B-9D13-96A3429369E9}" type="pres">
      <dgm:prSet presAssocID="{407ABB1E-CB69-44E5-8079-DB7F5955D926}" presName="Name0" presStyleCnt="0">
        <dgm:presLayoutVars>
          <dgm:chMax/>
          <dgm:chPref/>
          <dgm:animLvl val="lvl"/>
        </dgm:presLayoutVars>
      </dgm:prSet>
      <dgm:spPr/>
    </dgm:pt>
    <dgm:pt modelId="{7C2236FA-89E4-486C-BCEA-2986FDD017B1}" type="pres">
      <dgm:prSet presAssocID="{611E47AF-C61B-4BA4-844A-26AB3FDEEF30}" presName="composite1" presStyleCnt="0"/>
      <dgm:spPr/>
    </dgm:pt>
    <dgm:pt modelId="{CDC07E97-4600-4D03-B9BD-8CBB1429A8A4}" type="pres">
      <dgm:prSet presAssocID="{611E47AF-C61B-4BA4-844A-26AB3FDEEF30}" presName="parent1" presStyleLbl="alignNode1" presStyleIdx="0" presStyleCnt="5">
        <dgm:presLayoutVars>
          <dgm:chMax val="1"/>
          <dgm:chPref val="1"/>
          <dgm:bulletEnabled val="1"/>
        </dgm:presLayoutVars>
      </dgm:prSet>
      <dgm:spPr/>
    </dgm:pt>
    <dgm:pt modelId="{C92A5158-5CA8-48E7-AE89-D724D927F280}" type="pres">
      <dgm:prSet presAssocID="{611E47AF-C61B-4BA4-844A-26AB3FDEEF30}" presName="Childtext1" presStyleLbl="revTx" presStyleIdx="0" presStyleCnt="5">
        <dgm:presLayoutVars>
          <dgm:bulletEnabled val="1"/>
        </dgm:presLayoutVars>
      </dgm:prSet>
      <dgm:spPr/>
    </dgm:pt>
    <dgm:pt modelId="{B394A009-EA88-4A3D-AB16-8FED72B9C989}" type="pres">
      <dgm:prSet presAssocID="{611E47AF-C61B-4BA4-844A-26AB3FDEEF30}" presName="ConnectLine1" presStyleLbl="sibTrans1D1" presStyleIdx="0" presStyleCnt="5"/>
      <dgm:spPr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E252AFBA-CFBC-4AA6-82C7-C7221C29AAFE}" type="pres">
      <dgm:prSet presAssocID="{611E47AF-C61B-4BA4-844A-26AB3FDEEF30}" presName="ConnectLineEnd1" presStyleLbl="lnNode1" presStyleIdx="0" presStyleCnt="5"/>
      <dgm:spPr/>
    </dgm:pt>
    <dgm:pt modelId="{F21E255C-F575-4036-A3D2-304FFD57BB03}" type="pres">
      <dgm:prSet presAssocID="{611E47AF-C61B-4BA4-844A-26AB3FDEEF30}" presName="EmptyPane1" presStyleCnt="0"/>
      <dgm:spPr/>
    </dgm:pt>
    <dgm:pt modelId="{839613B2-2A58-4090-A1E2-4CA6DDA6BD74}" type="pres">
      <dgm:prSet presAssocID="{8C1C84A3-A40E-46BD-8673-066A3E806E00}" presName="spaceBetweenRectangles1" presStyleCnt="0"/>
      <dgm:spPr/>
    </dgm:pt>
    <dgm:pt modelId="{1BBB889C-151B-43D8-9766-99A3D36579ED}" type="pres">
      <dgm:prSet presAssocID="{1D42E346-F6FB-4880-9769-ADD02C578B5F}" presName="composite1" presStyleCnt="0"/>
      <dgm:spPr/>
    </dgm:pt>
    <dgm:pt modelId="{05DF0148-0982-4E09-BE31-85605EC65C16}" type="pres">
      <dgm:prSet presAssocID="{1D42E346-F6FB-4880-9769-ADD02C578B5F}" presName="parent1" presStyleLbl="alignNode1" presStyleIdx="1" presStyleCnt="5">
        <dgm:presLayoutVars>
          <dgm:chMax val="1"/>
          <dgm:chPref val="1"/>
          <dgm:bulletEnabled val="1"/>
        </dgm:presLayoutVars>
      </dgm:prSet>
      <dgm:spPr/>
    </dgm:pt>
    <dgm:pt modelId="{E7BADB6E-6D9E-467A-9675-783204473889}" type="pres">
      <dgm:prSet presAssocID="{1D42E346-F6FB-4880-9769-ADD02C578B5F}" presName="Childtext1" presStyleLbl="revTx" presStyleIdx="1" presStyleCnt="5">
        <dgm:presLayoutVars>
          <dgm:bulletEnabled val="1"/>
        </dgm:presLayoutVars>
      </dgm:prSet>
      <dgm:spPr/>
    </dgm:pt>
    <dgm:pt modelId="{CB39EC28-6B8E-43F8-B67A-F3A74EC6EB56}" type="pres">
      <dgm:prSet presAssocID="{1D42E346-F6FB-4880-9769-ADD02C578B5F}" presName="ConnectLine1" presStyleLbl="sibTrans1D1" presStyleIdx="1" presStyleCnt="5"/>
      <dgm:spPr>
        <a:noFill/>
        <a:ln w="6350" cap="flat" cmpd="sng" algn="ctr">
          <a:solidFill>
            <a:schemeClr val="accent3">
              <a:hueOff val="777139"/>
              <a:satOff val="-11497"/>
              <a:lumOff val="2157"/>
              <a:alphaOff val="0"/>
            </a:schemeClr>
          </a:solidFill>
          <a:prstDash val="dash"/>
        </a:ln>
        <a:effectLst/>
      </dgm:spPr>
    </dgm:pt>
    <dgm:pt modelId="{405743C9-CB32-44B7-919A-B4E96DC49C64}" type="pres">
      <dgm:prSet presAssocID="{1D42E346-F6FB-4880-9769-ADD02C578B5F}" presName="ConnectLineEnd1" presStyleLbl="lnNode1" presStyleIdx="1" presStyleCnt="5"/>
      <dgm:spPr/>
    </dgm:pt>
    <dgm:pt modelId="{EFDBA590-6F74-480E-AE6C-FDE6830F4E12}" type="pres">
      <dgm:prSet presAssocID="{1D42E346-F6FB-4880-9769-ADD02C578B5F}" presName="EmptyPane1" presStyleCnt="0"/>
      <dgm:spPr/>
    </dgm:pt>
    <dgm:pt modelId="{3496D6F4-C21E-4A35-9682-E35E1A6F118E}" type="pres">
      <dgm:prSet presAssocID="{5E2EB3DE-59D3-4DA7-B4C7-BF4D2242D456}" presName="spaceBetweenRectangles1" presStyleCnt="0"/>
      <dgm:spPr/>
    </dgm:pt>
    <dgm:pt modelId="{96696094-5DF1-4009-B581-E3D098A17D5B}" type="pres">
      <dgm:prSet presAssocID="{5DA95C0A-A1DC-413D-BDF4-CBAD197E4673}" presName="composite1" presStyleCnt="0"/>
      <dgm:spPr/>
    </dgm:pt>
    <dgm:pt modelId="{8D773160-09FB-488F-9480-F5B6D12C9C76}" type="pres">
      <dgm:prSet presAssocID="{5DA95C0A-A1DC-413D-BDF4-CBAD197E4673}" presName="parent1" presStyleLbl="alignNode1" presStyleIdx="2" presStyleCnt="5">
        <dgm:presLayoutVars>
          <dgm:chMax val="1"/>
          <dgm:chPref val="1"/>
          <dgm:bulletEnabled val="1"/>
        </dgm:presLayoutVars>
      </dgm:prSet>
      <dgm:spPr/>
    </dgm:pt>
    <dgm:pt modelId="{EA67225F-A8F7-42F2-A419-E7E0ABD1D482}" type="pres">
      <dgm:prSet presAssocID="{5DA95C0A-A1DC-413D-BDF4-CBAD197E4673}" presName="Childtext1" presStyleLbl="revTx" presStyleIdx="2" presStyleCnt="5">
        <dgm:presLayoutVars>
          <dgm:bulletEnabled val="1"/>
        </dgm:presLayoutVars>
      </dgm:prSet>
      <dgm:spPr/>
    </dgm:pt>
    <dgm:pt modelId="{E0ADD0DF-18FE-4902-8615-2AB5C906B9D1}" type="pres">
      <dgm:prSet presAssocID="{5DA95C0A-A1DC-413D-BDF4-CBAD197E4673}" presName="ConnectLine1" presStyleLbl="sibTrans1D1" presStyleIdx="2" presStyleCnt="5"/>
      <dgm:spPr>
        <a:noFill/>
        <a:ln w="6350" cap="flat" cmpd="sng" algn="ctr">
          <a:solidFill>
            <a:schemeClr val="accent3">
              <a:hueOff val="1554279"/>
              <a:satOff val="-22994"/>
              <a:lumOff val="4314"/>
              <a:alphaOff val="0"/>
            </a:schemeClr>
          </a:solidFill>
          <a:prstDash val="dash"/>
        </a:ln>
        <a:effectLst/>
      </dgm:spPr>
    </dgm:pt>
    <dgm:pt modelId="{5897CDCF-4574-4C80-83DA-311E9BFFBC74}" type="pres">
      <dgm:prSet presAssocID="{5DA95C0A-A1DC-413D-BDF4-CBAD197E4673}" presName="ConnectLineEnd1" presStyleLbl="lnNode1" presStyleIdx="2" presStyleCnt="5"/>
      <dgm:spPr/>
    </dgm:pt>
    <dgm:pt modelId="{C7B60790-7300-4C3C-90AD-54288F4DF4EA}" type="pres">
      <dgm:prSet presAssocID="{5DA95C0A-A1DC-413D-BDF4-CBAD197E4673}" presName="EmptyPane1" presStyleCnt="0"/>
      <dgm:spPr/>
    </dgm:pt>
    <dgm:pt modelId="{542EB356-4C6E-4706-A190-FB0F3DD3E025}" type="pres">
      <dgm:prSet presAssocID="{C1ABFCFD-878B-4AAF-BB24-024750031560}" presName="spaceBetweenRectangles1" presStyleCnt="0"/>
      <dgm:spPr/>
    </dgm:pt>
    <dgm:pt modelId="{57C19B42-1F44-4540-BE26-17AFD755D746}" type="pres">
      <dgm:prSet presAssocID="{1B072A47-3177-445C-BE6A-9D5989EAEA22}" presName="composite1" presStyleCnt="0"/>
      <dgm:spPr/>
    </dgm:pt>
    <dgm:pt modelId="{8116B8D1-AEF6-4205-AE61-A984544EA80D}" type="pres">
      <dgm:prSet presAssocID="{1B072A47-3177-445C-BE6A-9D5989EAEA22}" presName="parent1" presStyleLbl="alignNode1" presStyleIdx="3" presStyleCnt="5">
        <dgm:presLayoutVars>
          <dgm:chMax val="1"/>
          <dgm:chPref val="1"/>
          <dgm:bulletEnabled val="1"/>
        </dgm:presLayoutVars>
      </dgm:prSet>
      <dgm:spPr/>
    </dgm:pt>
    <dgm:pt modelId="{958A196E-1782-4620-B10F-80DB920F04BD}" type="pres">
      <dgm:prSet presAssocID="{1B072A47-3177-445C-BE6A-9D5989EAEA22}" presName="Childtext1" presStyleLbl="revTx" presStyleIdx="3" presStyleCnt="5">
        <dgm:presLayoutVars>
          <dgm:bulletEnabled val="1"/>
        </dgm:presLayoutVars>
      </dgm:prSet>
      <dgm:spPr/>
    </dgm:pt>
    <dgm:pt modelId="{44752D4B-1BD2-4135-A666-D596E2FEDEA6}" type="pres">
      <dgm:prSet presAssocID="{1B072A47-3177-445C-BE6A-9D5989EAEA22}" presName="ConnectLine1" presStyleLbl="sibTrans1D1" presStyleIdx="3" presStyleCnt="5"/>
      <dgm:spPr>
        <a:noFill/>
        <a:ln w="6350" cap="flat" cmpd="sng" algn="ctr">
          <a:solidFill>
            <a:schemeClr val="accent3">
              <a:hueOff val="2331418"/>
              <a:satOff val="-34491"/>
              <a:lumOff val="6471"/>
              <a:alphaOff val="0"/>
            </a:schemeClr>
          </a:solidFill>
          <a:prstDash val="dash"/>
        </a:ln>
        <a:effectLst/>
      </dgm:spPr>
    </dgm:pt>
    <dgm:pt modelId="{D0E03610-8977-4F7F-AE44-D2A4F9294CF2}" type="pres">
      <dgm:prSet presAssocID="{1B072A47-3177-445C-BE6A-9D5989EAEA22}" presName="ConnectLineEnd1" presStyleLbl="lnNode1" presStyleIdx="3" presStyleCnt="5"/>
      <dgm:spPr/>
    </dgm:pt>
    <dgm:pt modelId="{D4B09E45-2D56-4795-A956-7B270BB40116}" type="pres">
      <dgm:prSet presAssocID="{1B072A47-3177-445C-BE6A-9D5989EAEA22}" presName="EmptyPane1" presStyleCnt="0"/>
      <dgm:spPr/>
    </dgm:pt>
    <dgm:pt modelId="{4B09E4F4-6F5A-4202-9ADE-96A6416925A3}" type="pres">
      <dgm:prSet presAssocID="{611D60A5-FEDD-4E70-A0F7-554031383763}" presName="spaceBetweenRectangles1" presStyleCnt="0"/>
      <dgm:spPr/>
    </dgm:pt>
    <dgm:pt modelId="{ACB4A729-D17F-47A6-B0A7-86DDEF252499}" type="pres">
      <dgm:prSet presAssocID="{6586A170-8336-49FE-9FF0-D4AC77D95B19}" presName="composite1" presStyleCnt="0"/>
      <dgm:spPr/>
    </dgm:pt>
    <dgm:pt modelId="{0D277E28-A922-4B99-B841-8FFFAD7DC155}" type="pres">
      <dgm:prSet presAssocID="{6586A170-8336-49FE-9FF0-D4AC77D95B19}" presName="parent1" presStyleLbl="alignNode1" presStyleIdx="4" presStyleCnt="5">
        <dgm:presLayoutVars>
          <dgm:chMax val="1"/>
          <dgm:chPref val="1"/>
          <dgm:bulletEnabled val="1"/>
        </dgm:presLayoutVars>
      </dgm:prSet>
      <dgm:spPr/>
    </dgm:pt>
    <dgm:pt modelId="{37262F73-ED68-4706-8389-8C2AB57E4976}" type="pres">
      <dgm:prSet presAssocID="{6586A170-8336-49FE-9FF0-D4AC77D95B19}" presName="Childtext1" presStyleLbl="revTx" presStyleIdx="4" presStyleCnt="5">
        <dgm:presLayoutVars>
          <dgm:bulletEnabled val="1"/>
        </dgm:presLayoutVars>
      </dgm:prSet>
      <dgm:spPr/>
    </dgm:pt>
    <dgm:pt modelId="{91C373F7-FC28-46CD-95E7-26EBCB5F4095}" type="pres">
      <dgm:prSet presAssocID="{6586A170-8336-49FE-9FF0-D4AC77D95B19}" presName="ConnectLine1" presStyleLbl="sibTrans1D1" presStyleIdx="4" presStyleCnt="5"/>
      <dgm:spPr>
        <a:noFill/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dash"/>
        </a:ln>
        <a:effectLst/>
      </dgm:spPr>
    </dgm:pt>
    <dgm:pt modelId="{FD9C7532-F74A-45A9-A6E0-CD8F614FE410}" type="pres">
      <dgm:prSet presAssocID="{6586A170-8336-49FE-9FF0-D4AC77D95B19}" presName="ConnectLineEnd1" presStyleLbl="lnNode1" presStyleIdx="4" presStyleCnt="5"/>
      <dgm:spPr/>
    </dgm:pt>
    <dgm:pt modelId="{58D594C1-3A00-4963-9E6C-FED454A90F7A}" type="pres">
      <dgm:prSet presAssocID="{6586A170-8336-49FE-9FF0-D4AC77D95B19}" presName="EmptyPane1" presStyleCnt="0"/>
      <dgm:spPr/>
    </dgm:pt>
  </dgm:ptLst>
  <dgm:cxnLst>
    <dgm:cxn modelId="{DE33BA09-F231-4377-A2F2-B2D22FF15755}" srcId="{407ABB1E-CB69-44E5-8079-DB7F5955D926}" destId="{5DA95C0A-A1DC-413D-BDF4-CBAD197E4673}" srcOrd="2" destOrd="0" parTransId="{3748892B-82BA-4A37-91DD-273EFF4A20F1}" sibTransId="{C1ABFCFD-878B-4AAF-BB24-024750031560}"/>
    <dgm:cxn modelId="{45A9E409-E878-48F1-BA6A-D5A6A3507984}" srcId="{407ABB1E-CB69-44E5-8079-DB7F5955D926}" destId="{1D42E346-F6FB-4880-9769-ADD02C578B5F}" srcOrd="1" destOrd="0" parTransId="{F62778AA-580C-479D-8FE5-5B5E7069AB75}" sibTransId="{5E2EB3DE-59D3-4DA7-B4C7-BF4D2242D456}"/>
    <dgm:cxn modelId="{A505091F-7B51-4286-9508-CDA4173E4BEB}" type="presOf" srcId="{6586A170-8336-49FE-9FF0-D4AC77D95B19}" destId="{0D277E28-A922-4B99-B841-8FFFAD7DC155}" srcOrd="0" destOrd="0" presId="urn:microsoft.com/office/officeart/2016/7/layout/RoundedRectangleTimeline"/>
    <dgm:cxn modelId="{C95E9621-1D01-4D97-BA86-CFF2EA99EF60}" type="presOf" srcId="{1B072A47-3177-445C-BE6A-9D5989EAEA22}" destId="{8116B8D1-AEF6-4205-AE61-A984544EA80D}" srcOrd="0" destOrd="0" presId="urn:microsoft.com/office/officeart/2016/7/layout/RoundedRectangleTimeline"/>
    <dgm:cxn modelId="{51936038-8B59-4FCA-ACA4-DB69F4BB6542}" srcId="{6586A170-8336-49FE-9FF0-D4AC77D95B19}" destId="{7E778AAA-4786-4585-B46B-15D391FE7914}" srcOrd="0" destOrd="0" parTransId="{23E32EE7-341B-4AB1-A981-477EB7E13019}" sibTransId="{271C3B73-04EF-4ADF-B9B2-D8EAA9DECC7C}"/>
    <dgm:cxn modelId="{BAD40440-CB99-4180-A178-6154F8FC4EB1}" srcId="{5DA95C0A-A1DC-413D-BDF4-CBAD197E4673}" destId="{1D420285-2759-49CC-8CFF-EE5B957ABBF8}" srcOrd="0" destOrd="0" parTransId="{DCF52FFD-3585-453D-A3DF-FD15EAA34B3B}" sibTransId="{4575AF13-1485-4CE5-8E23-679A14844036}"/>
    <dgm:cxn modelId="{8CDF6C45-50E4-4FEE-A8BF-B92BCC6D7BD6}" srcId="{407ABB1E-CB69-44E5-8079-DB7F5955D926}" destId="{1B072A47-3177-445C-BE6A-9D5989EAEA22}" srcOrd="3" destOrd="0" parTransId="{4AD654C6-117D-456C-8F73-9D88B6C3CA69}" sibTransId="{611D60A5-FEDD-4E70-A0F7-554031383763}"/>
    <dgm:cxn modelId="{07495C47-09F9-4475-8074-980D014056B5}" type="presOf" srcId="{1D420285-2759-49CC-8CFF-EE5B957ABBF8}" destId="{EA67225F-A8F7-42F2-A419-E7E0ABD1D482}" srcOrd="0" destOrd="0" presId="urn:microsoft.com/office/officeart/2016/7/layout/RoundedRectangleTimeline"/>
    <dgm:cxn modelId="{A7DCCB49-2C9B-4463-8D4D-A6DE08BD3AD0}" type="presOf" srcId="{2A6E2CEF-D93C-42CC-B4B8-FE4756FFBED7}" destId="{C92A5158-5CA8-48E7-AE89-D724D927F280}" srcOrd="0" destOrd="0" presId="urn:microsoft.com/office/officeart/2016/7/layout/RoundedRectangleTimeline"/>
    <dgm:cxn modelId="{CA129D73-90A1-47FB-81DF-827877BD9920}" srcId="{611E47AF-C61B-4BA4-844A-26AB3FDEEF30}" destId="{2A6E2CEF-D93C-42CC-B4B8-FE4756FFBED7}" srcOrd="0" destOrd="0" parTransId="{338D5843-E3B6-4AFD-B725-9B085D79E8DE}" sibTransId="{AFC491B1-DCB5-4849-B107-08875D2F8F18}"/>
    <dgm:cxn modelId="{BC3B057F-729F-4C56-8E95-4D5C509710E2}" srcId="{407ABB1E-CB69-44E5-8079-DB7F5955D926}" destId="{6586A170-8336-49FE-9FF0-D4AC77D95B19}" srcOrd="4" destOrd="0" parTransId="{68734F2A-B49D-470B-94E9-B55A13F7CF60}" sibTransId="{1E292716-B605-472A-A7AF-6DC7AE4CE6CD}"/>
    <dgm:cxn modelId="{17F6E48A-2A5C-4F50-82D4-A282DAE4F42E}" srcId="{1D42E346-F6FB-4880-9769-ADD02C578B5F}" destId="{31D257AA-603D-416F-8FB2-4A07D62C7F9E}" srcOrd="0" destOrd="0" parTransId="{3B247BF7-3078-46B6-841C-B3D46A3DBE55}" sibTransId="{8E998CC1-3A68-4D86-8932-7DF93F81814D}"/>
    <dgm:cxn modelId="{675A278C-091C-4BF9-B2FA-6F91E7552D54}" type="presOf" srcId="{407ABB1E-CB69-44E5-8079-DB7F5955D926}" destId="{BAB27934-7798-4C6B-9D13-96A3429369E9}" srcOrd="0" destOrd="0" presId="urn:microsoft.com/office/officeart/2016/7/layout/RoundedRectangleTimeline"/>
    <dgm:cxn modelId="{68B6978F-07C3-4482-ADCE-5BAB25E8BF57}" type="presOf" srcId="{5DA95C0A-A1DC-413D-BDF4-CBAD197E4673}" destId="{8D773160-09FB-488F-9480-F5B6D12C9C76}" srcOrd="0" destOrd="0" presId="urn:microsoft.com/office/officeart/2016/7/layout/RoundedRectangleTimeline"/>
    <dgm:cxn modelId="{00372CB5-6481-4CBB-89CE-654F315867D0}" type="presOf" srcId="{7E778AAA-4786-4585-B46B-15D391FE7914}" destId="{37262F73-ED68-4706-8389-8C2AB57E4976}" srcOrd="0" destOrd="0" presId="urn:microsoft.com/office/officeart/2016/7/layout/RoundedRectangleTimeline"/>
    <dgm:cxn modelId="{D5754BB8-9902-4134-9A48-571A93C446E5}" type="presOf" srcId="{1D42E346-F6FB-4880-9769-ADD02C578B5F}" destId="{05DF0148-0982-4E09-BE31-85605EC65C16}" srcOrd="0" destOrd="0" presId="urn:microsoft.com/office/officeart/2016/7/layout/RoundedRectangleTimeline"/>
    <dgm:cxn modelId="{D9E82BC0-8753-4008-8FCC-EE2C514E4ECB}" type="presOf" srcId="{31D257AA-603D-416F-8FB2-4A07D62C7F9E}" destId="{E7BADB6E-6D9E-467A-9675-783204473889}" srcOrd="0" destOrd="0" presId="urn:microsoft.com/office/officeart/2016/7/layout/RoundedRectangleTimeline"/>
    <dgm:cxn modelId="{19564FD3-9555-4ACF-8413-DBE46FCAB590}" srcId="{407ABB1E-CB69-44E5-8079-DB7F5955D926}" destId="{611E47AF-C61B-4BA4-844A-26AB3FDEEF30}" srcOrd="0" destOrd="0" parTransId="{687DC825-000F-4F8F-9621-019450C2E1B4}" sibTransId="{8C1C84A3-A40E-46BD-8673-066A3E806E00}"/>
    <dgm:cxn modelId="{3B749ADC-920E-42F6-AD7D-2CEE780B7BC7}" srcId="{1B072A47-3177-445C-BE6A-9D5989EAEA22}" destId="{DF034DB3-CE68-4CB3-AA2C-C0D085B26BE8}" srcOrd="0" destOrd="0" parTransId="{2B376A2A-F502-46C9-B3E2-6CC842FEAABE}" sibTransId="{3792044F-E6FD-4B50-AAE6-E64A897BE8C0}"/>
    <dgm:cxn modelId="{832043E3-6B5E-4EDA-88B9-92054390AE7A}" type="presOf" srcId="{DF034DB3-CE68-4CB3-AA2C-C0D085B26BE8}" destId="{958A196E-1782-4620-B10F-80DB920F04BD}" srcOrd="0" destOrd="0" presId="urn:microsoft.com/office/officeart/2016/7/layout/RoundedRectangleTimeline"/>
    <dgm:cxn modelId="{B91C06EE-862B-4F60-B820-E6A7F074435C}" type="presOf" srcId="{611E47AF-C61B-4BA4-844A-26AB3FDEEF30}" destId="{CDC07E97-4600-4D03-B9BD-8CBB1429A8A4}" srcOrd="0" destOrd="0" presId="urn:microsoft.com/office/officeart/2016/7/layout/RoundedRectangleTimeline"/>
    <dgm:cxn modelId="{9BA059AA-3B8C-46B6-BBD2-91FB9B32AC39}" type="presParOf" srcId="{BAB27934-7798-4C6B-9D13-96A3429369E9}" destId="{7C2236FA-89E4-486C-BCEA-2986FDD017B1}" srcOrd="0" destOrd="0" presId="urn:microsoft.com/office/officeart/2016/7/layout/RoundedRectangleTimeline"/>
    <dgm:cxn modelId="{C01E5861-9C37-4E15-87DC-B88C5BF75FCB}" type="presParOf" srcId="{7C2236FA-89E4-486C-BCEA-2986FDD017B1}" destId="{CDC07E97-4600-4D03-B9BD-8CBB1429A8A4}" srcOrd="0" destOrd="0" presId="urn:microsoft.com/office/officeart/2016/7/layout/RoundedRectangleTimeline"/>
    <dgm:cxn modelId="{DDF792EB-FC8E-41C3-81F2-964D15CA861D}" type="presParOf" srcId="{7C2236FA-89E4-486C-BCEA-2986FDD017B1}" destId="{C92A5158-5CA8-48E7-AE89-D724D927F280}" srcOrd="1" destOrd="0" presId="urn:microsoft.com/office/officeart/2016/7/layout/RoundedRectangleTimeline"/>
    <dgm:cxn modelId="{63B21AB6-8824-48A8-8BD1-10EA93D08DE7}" type="presParOf" srcId="{7C2236FA-89E4-486C-BCEA-2986FDD017B1}" destId="{B394A009-EA88-4A3D-AB16-8FED72B9C989}" srcOrd="2" destOrd="0" presId="urn:microsoft.com/office/officeart/2016/7/layout/RoundedRectangleTimeline"/>
    <dgm:cxn modelId="{0CB128FC-3130-48C5-965D-218D1481590E}" type="presParOf" srcId="{7C2236FA-89E4-486C-BCEA-2986FDD017B1}" destId="{E252AFBA-CFBC-4AA6-82C7-C7221C29AAFE}" srcOrd="3" destOrd="0" presId="urn:microsoft.com/office/officeart/2016/7/layout/RoundedRectangleTimeline"/>
    <dgm:cxn modelId="{EEAE3502-F6D7-4F78-AA9F-7E1C0FAED465}" type="presParOf" srcId="{7C2236FA-89E4-486C-BCEA-2986FDD017B1}" destId="{F21E255C-F575-4036-A3D2-304FFD57BB03}" srcOrd="4" destOrd="0" presId="urn:microsoft.com/office/officeart/2016/7/layout/RoundedRectangleTimeline"/>
    <dgm:cxn modelId="{EEEB6303-732F-4928-96DA-31CA3A6AD316}" type="presParOf" srcId="{BAB27934-7798-4C6B-9D13-96A3429369E9}" destId="{839613B2-2A58-4090-A1E2-4CA6DDA6BD74}" srcOrd="1" destOrd="0" presId="urn:microsoft.com/office/officeart/2016/7/layout/RoundedRectangleTimeline"/>
    <dgm:cxn modelId="{B8B557D1-1E26-414A-B87E-FD810B32F3D0}" type="presParOf" srcId="{BAB27934-7798-4C6B-9D13-96A3429369E9}" destId="{1BBB889C-151B-43D8-9766-99A3D36579ED}" srcOrd="2" destOrd="0" presId="urn:microsoft.com/office/officeart/2016/7/layout/RoundedRectangleTimeline"/>
    <dgm:cxn modelId="{94CD2746-093C-402B-90E7-1254551C1571}" type="presParOf" srcId="{1BBB889C-151B-43D8-9766-99A3D36579ED}" destId="{05DF0148-0982-4E09-BE31-85605EC65C16}" srcOrd="0" destOrd="0" presId="urn:microsoft.com/office/officeart/2016/7/layout/RoundedRectangleTimeline"/>
    <dgm:cxn modelId="{5A1D6156-C9F8-4541-933D-54DF8DE6441C}" type="presParOf" srcId="{1BBB889C-151B-43D8-9766-99A3D36579ED}" destId="{E7BADB6E-6D9E-467A-9675-783204473889}" srcOrd="1" destOrd="0" presId="urn:microsoft.com/office/officeart/2016/7/layout/RoundedRectangleTimeline"/>
    <dgm:cxn modelId="{ADB18921-718C-4612-9921-DE4F1430F1EA}" type="presParOf" srcId="{1BBB889C-151B-43D8-9766-99A3D36579ED}" destId="{CB39EC28-6B8E-43F8-B67A-F3A74EC6EB56}" srcOrd="2" destOrd="0" presId="urn:microsoft.com/office/officeart/2016/7/layout/RoundedRectangleTimeline"/>
    <dgm:cxn modelId="{A95F7E6C-0430-4B7A-B00D-46CA2803FF2D}" type="presParOf" srcId="{1BBB889C-151B-43D8-9766-99A3D36579ED}" destId="{405743C9-CB32-44B7-919A-B4E96DC49C64}" srcOrd="3" destOrd="0" presId="urn:microsoft.com/office/officeart/2016/7/layout/RoundedRectangleTimeline"/>
    <dgm:cxn modelId="{030EA455-34A9-4326-B7EF-E347A844DA2A}" type="presParOf" srcId="{1BBB889C-151B-43D8-9766-99A3D36579ED}" destId="{EFDBA590-6F74-480E-AE6C-FDE6830F4E12}" srcOrd="4" destOrd="0" presId="urn:microsoft.com/office/officeart/2016/7/layout/RoundedRectangleTimeline"/>
    <dgm:cxn modelId="{5A7B9063-9F4C-48C7-B0F8-3F05A08B0574}" type="presParOf" srcId="{BAB27934-7798-4C6B-9D13-96A3429369E9}" destId="{3496D6F4-C21E-4A35-9682-E35E1A6F118E}" srcOrd="3" destOrd="0" presId="urn:microsoft.com/office/officeart/2016/7/layout/RoundedRectangleTimeline"/>
    <dgm:cxn modelId="{FC3E37A0-D907-4CC8-AABE-31B922E18B5D}" type="presParOf" srcId="{BAB27934-7798-4C6B-9D13-96A3429369E9}" destId="{96696094-5DF1-4009-B581-E3D098A17D5B}" srcOrd="4" destOrd="0" presId="urn:microsoft.com/office/officeart/2016/7/layout/RoundedRectangleTimeline"/>
    <dgm:cxn modelId="{D82BA10E-8653-4357-9C89-553020E3805A}" type="presParOf" srcId="{96696094-5DF1-4009-B581-E3D098A17D5B}" destId="{8D773160-09FB-488F-9480-F5B6D12C9C76}" srcOrd="0" destOrd="0" presId="urn:microsoft.com/office/officeart/2016/7/layout/RoundedRectangleTimeline"/>
    <dgm:cxn modelId="{84E6FD3B-369C-442D-872D-80A6550BA7BD}" type="presParOf" srcId="{96696094-5DF1-4009-B581-E3D098A17D5B}" destId="{EA67225F-A8F7-42F2-A419-E7E0ABD1D482}" srcOrd="1" destOrd="0" presId="urn:microsoft.com/office/officeart/2016/7/layout/RoundedRectangleTimeline"/>
    <dgm:cxn modelId="{463B3475-E3D9-49EC-8494-A4ED7C94945B}" type="presParOf" srcId="{96696094-5DF1-4009-B581-E3D098A17D5B}" destId="{E0ADD0DF-18FE-4902-8615-2AB5C906B9D1}" srcOrd="2" destOrd="0" presId="urn:microsoft.com/office/officeart/2016/7/layout/RoundedRectangleTimeline"/>
    <dgm:cxn modelId="{4C256041-2F1C-427B-BE4F-1B95BB9032F7}" type="presParOf" srcId="{96696094-5DF1-4009-B581-E3D098A17D5B}" destId="{5897CDCF-4574-4C80-83DA-311E9BFFBC74}" srcOrd="3" destOrd="0" presId="urn:microsoft.com/office/officeart/2016/7/layout/RoundedRectangleTimeline"/>
    <dgm:cxn modelId="{3A8132DE-BFAE-4B12-81A5-BEE02BF25F39}" type="presParOf" srcId="{96696094-5DF1-4009-B581-E3D098A17D5B}" destId="{C7B60790-7300-4C3C-90AD-54288F4DF4EA}" srcOrd="4" destOrd="0" presId="urn:microsoft.com/office/officeart/2016/7/layout/RoundedRectangleTimeline"/>
    <dgm:cxn modelId="{E4830D71-7CEC-47ED-B9D3-95ADF9910B9C}" type="presParOf" srcId="{BAB27934-7798-4C6B-9D13-96A3429369E9}" destId="{542EB356-4C6E-4706-A190-FB0F3DD3E025}" srcOrd="5" destOrd="0" presId="urn:microsoft.com/office/officeart/2016/7/layout/RoundedRectangleTimeline"/>
    <dgm:cxn modelId="{1F881483-D1AF-4D05-8D90-9768B63F25FE}" type="presParOf" srcId="{BAB27934-7798-4C6B-9D13-96A3429369E9}" destId="{57C19B42-1F44-4540-BE26-17AFD755D746}" srcOrd="6" destOrd="0" presId="urn:microsoft.com/office/officeart/2016/7/layout/RoundedRectangleTimeline"/>
    <dgm:cxn modelId="{FCC2D547-8017-473B-A365-19F556290CFA}" type="presParOf" srcId="{57C19B42-1F44-4540-BE26-17AFD755D746}" destId="{8116B8D1-AEF6-4205-AE61-A984544EA80D}" srcOrd="0" destOrd="0" presId="urn:microsoft.com/office/officeart/2016/7/layout/RoundedRectangleTimeline"/>
    <dgm:cxn modelId="{163821F2-A5E1-4756-AA10-0DA52972B126}" type="presParOf" srcId="{57C19B42-1F44-4540-BE26-17AFD755D746}" destId="{958A196E-1782-4620-B10F-80DB920F04BD}" srcOrd="1" destOrd="0" presId="urn:microsoft.com/office/officeart/2016/7/layout/RoundedRectangleTimeline"/>
    <dgm:cxn modelId="{75CDF30F-EC80-48DC-9CD2-91F5A34522F0}" type="presParOf" srcId="{57C19B42-1F44-4540-BE26-17AFD755D746}" destId="{44752D4B-1BD2-4135-A666-D596E2FEDEA6}" srcOrd="2" destOrd="0" presId="urn:microsoft.com/office/officeart/2016/7/layout/RoundedRectangleTimeline"/>
    <dgm:cxn modelId="{B9478D56-A308-4FE6-9A66-308D5A044D10}" type="presParOf" srcId="{57C19B42-1F44-4540-BE26-17AFD755D746}" destId="{D0E03610-8977-4F7F-AE44-D2A4F9294CF2}" srcOrd="3" destOrd="0" presId="urn:microsoft.com/office/officeart/2016/7/layout/RoundedRectangleTimeline"/>
    <dgm:cxn modelId="{CF15E6E8-32D4-43BD-8A53-36937B277F8F}" type="presParOf" srcId="{57C19B42-1F44-4540-BE26-17AFD755D746}" destId="{D4B09E45-2D56-4795-A956-7B270BB40116}" srcOrd="4" destOrd="0" presId="urn:microsoft.com/office/officeart/2016/7/layout/RoundedRectangleTimeline"/>
    <dgm:cxn modelId="{ED596F83-C17D-4A0A-855C-B1ED20262EDC}" type="presParOf" srcId="{BAB27934-7798-4C6B-9D13-96A3429369E9}" destId="{4B09E4F4-6F5A-4202-9ADE-96A6416925A3}" srcOrd="7" destOrd="0" presId="urn:microsoft.com/office/officeart/2016/7/layout/RoundedRectangleTimeline"/>
    <dgm:cxn modelId="{8CB9B7B0-1F55-45A3-AA34-6DCACEF57CB4}" type="presParOf" srcId="{BAB27934-7798-4C6B-9D13-96A3429369E9}" destId="{ACB4A729-D17F-47A6-B0A7-86DDEF252499}" srcOrd="8" destOrd="0" presId="urn:microsoft.com/office/officeart/2016/7/layout/RoundedRectangleTimeline"/>
    <dgm:cxn modelId="{C45EFAEE-17AB-468A-9384-10D6FE07E745}" type="presParOf" srcId="{ACB4A729-D17F-47A6-B0A7-86DDEF252499}" destId="{0D277E28-A922-4B99-B841-8FFFAD7DC155}" srcOrd="0" destOrd="0" presId="urn:microsoft.com/office/officeart/2016/7/layout/RoundedRectangleTimeline"/>
    <dgm:cxn modelId="{3C8F5EAA-86B9-48E3-AEA2-43E370F22BD2}" type="presParOf" srcId="{ACB4A729-D17F-47A6-B0A7-86DDEF252499}" destId="{37262F73-ED68-4706-8389-8C2AB57E4976}" srcOrd="1" destOrd="0" presId="urn:microsoft.com/office/officeart/2016/7/layout/RoundedRectangleTimeline"/>
    <dgm:cxn modelId="{F59FCDE9-3320-4B70-962F-CC8F39DFBE90}" type="presParOf" srcId="{ACB4A729-D17F-47A6-B0A7-86DDEF252499}" destId="{91C373F7-FC28-46CD-95E7-26EBCB5F4095}" srcOrd="2" destOrd="0" presId="urn:microsoft.com/office/officeart/2016/7/layout/RoundedRectangleTimeline"/>
    <dgm:cxn modelId="{AFB4CAFF-3A84-4E94-8A0E-72279C2D906E}" type="presParOf" srcId="{ACB4A729-D17F-47A6-B0A7-86DDEF252499}" destId="{FD9C7532-F74A-45A9-A6E0-CD8F614FE410}" srcOrd="3" destOrd="0" presId="urn:microsoft.com/office/officeart/2016/7/layout/RoundedRectangleTimeline"/>
    <dgm:cxn modelId="{18B5FD65-9B82-476F-A38D-F461EC6622A4}" type="presParOf" srcId="{ACB4A729-D17F-47A6-B0A7-86DDEF252499}" destId="{58D594C1-3A00-4963-9E6C-FED454A90F7A}" srcOrd="4" destOrd="0" presId="urn:microsoft.com/office/officeart/2016/7/layout/RoundedRectangle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07E97-4600-4D03-B9BD-8CBB1429A8A4}">
      <dsp:nvSpPr>
        <dsp:cNvPr id="0" name=""/>
        <dsp:cNvSpPr/>
      </dsp:nvSpPr>
      <dsp:spPr>
        <a:xfrm rot="16200000">
          <a:off x="579345" y="1969350"/>
          <a:ext cx="492760" cy="988899"/>
        </a:xfrm>
        <a:prstGeom prst="round2Same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1 часть</a:t>
          </a:r>
        </a:p>
      </dsp:txBody>
      <dsp:txXfrm rot="5400000">
        <a:off x="355331" y="2241475"/>
        <a:ext cx="964844" cy="444650"/>
      </dsp:txXfrm>
    </dsp:sp>
    <dsp:sp modelId="{C92A5158-5CA8-48E7-AE89-D724D927F280}">
      <dsp:nvSpPr>
        <dsp:cNvPr id="0" name=""/>
        <dsp:cNvSpPr/>
      </dsp:nvSpPr>
      <dsp:spPr>
        <a:xfrm>
          <a:off x="1642" y="0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14300" numCol="1" spcCol="1270" rtlCol="0" anchor="b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Изучение доступной информации</a:t>
          </a:r>
          <a:b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</a:b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о полете Спутника-1</a:t>
          </a:r>
        </a:p>
      </dsp:txBody>
      <dsp:txXfrm>
        <a:off x="1642" y="0"/>
        <a:ext cx="1648166" cy="1724660"/>
      </dsp:txXfrm>
    </dsp:sp>
    <dsp:sp modelId="{B394A009-EA88-4A3D-AB16-8FED72B9C989}">
      <dsp:nvSpPr>
        <dsp:cNvPr id="0" name=""/>
        <dsp:cNvSpPr/>
      </dsp:nvSpPr>
      <dsp:spPr>
        <a:xfrm>
          <a:off x="825725" y="1823211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2AFBA-CFBC-4AA6-82C7-C7221C29AAFE}">
      <dsp:nvSpPr>
        <dsp:cNvPr id="0" name=""/>
        <dsp:cNvSpPr/>
      </dsp:nvSpPr>
      <dsp:spPr>
        <a:xfrm>
          <a:off x="776449" y="1724659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DF0148-0982-4E09-BE31-85605EC65C16}">
      <dsp:nvSpPr>
        <dsp:cNvPr id="0" name=""/>
        <dsp:cNvSpPr/>
      </dsp:nvSpPr>
      <dsp:spPr>
        <a:xfrm>
          <a:off x="1320175" y="2217419"/>
          <a:ext cx="988899" cy="492760"/>
        </a:xfrm>
        <a:prstGeom prst="rect">
          <a:avLst/>
        </a:prstGeom>
        <a:gradFill rotWithShape="0">
          <a:gsLst>
            <a:gs pos="0">
              <a:schemeClr val="accent3">
                <a:hueOff val="777139"/>
                <a:satOff val="-11497"/>
                <a:lumOff val="2157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777139"/>
                <a:satOff val="-11497"/>
                <a:lumOff val="2157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777139"/>
                <a:satOff val="-11497"/>
                <a:lumOff val="2157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777139"/>
              <a:satOff val="-11497"/>
              <a:lumOff val="21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2 часть</a:t>
          </a:r>
        </a:p>
      </dsp:txBody>
      <dsp:txXfrm>
        <a:off x="1320175" y="2217419"/>
        <a:ext cx="988899" cy="492760"/>
      </dsp:txXfrm>
    </dsp:sp>
    <dsp:sp modelId="{E7BADB6E-6D9E-467A-9675-783204473889}">
      <dsp:nvSpPr>
        <dsp:cNvPr id="0" name=""/>
        <dsp:cNvSpPr/>
      </dsp:nvSpPr>
      <dsp:spPr>
        <a:xfrm>
          <a:off x="990542" y="3202939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14300" rIns="0" bIns="0" numCol="1" spcCol="1270" rtlCol="0" anchor="t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dirty="0"/>
            <a:t>Создать физико-математическую модель, которая опишет вывод ракеты со Спутником-1 на орбиту Земли.</a:t>
          </a:r>
          <a:endParaRPr lang="ru-RU" sz="1500" kern="1200" noProof="1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990542" y="3202939"/>
        <a:ext cx="1648166" cy="1724660"/>
      </dsp:txXfrm>
    </dsp:sp>
    <dsp:sp modelId="{CB39EC28-6B8E-43F8-B67A-F3A74EC6EB56}">
      <dsp:nvSpPr>
        <dsp:cNvPr id="0" name=""/>
        <dsp:cNvSpPr/>
      </dsp:nvSpPr>
      <dsp:spPr>
        <a:xfrm>
          <a:off x="1814625" y="2710179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777139"/>
              <a:satOff val="-11497"/>
              <a:lumOff val="2157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743C9-CB32-44B7-919A-B4E96DC49C64}">
      <dsp:nvSpPr>
        <dsp:cNvPr id="0" name=""/>
        <dsp:cNvSpPr/>
      </dsp:nvSpPr>
      <dsp:spPr>
        <a:xfrm>
          <a:off x="1765349" y="3104387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777139"/>
                <a:satOff val="-11497"/>
                <a:lumOff val="2157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777139"/>
                <a:satOff val="-11497"/>
                <a:lumOff val="2157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777139"/>
                <a:satOff val="-11497"/>
                <a:lumOff val="2157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D773160-09FB-488F-9480-F5B6D12C9C76}">
      <dsp:nvSpPr>
        <dsp:cNvPr id="0" name=""/>
        <dsp:cNvSpPr/>
      </dsp:nvSpPr>
      <dsp:spPr>
        <a:xfrm>
          <a:off x="2309075" y="2217419"/>
          <a:ext cx="988899" cy="492760"/>
        </a:xfrm>
        <a:prstGeom prst="rect">
          <a:avLst/>
        </a:prstGeom>
        <a:gradFill rotWithShape="0">
          <a:gsLst>
            <a:gs pos="0">
              <a:schemeClr val="accent3">
                <a:hueOff val="1554279"/>
                <a:satOff val="-22994"/>
                <a:lumOff val="431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1554279"/>
                <a:satOff val="-22994"/>
                <a:lumOff val="431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1554279"/>
                <a:satOff val="-22994"/>
                <a:lumOff val="431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1554279"/>
              <a:satOff val="-22994"/>
              <a:lumOff val="43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3 часть</a:t>
          </a:r>
        </a:p>
      </dsp:txBody>
      <dsp:txXfrm>
        <a:off x="2309075" y="2217419"/>
        <a:ext cx="988899" cy="492760"/>
      </dsp:txXfrm>
    </dsp:sp>
    <dsp:sp modelId="{EA67225F-A8F7-42F2-A419-E7E0ABD1D482}">
      <dsp:nvSpPr>
        <dsp:cNvPr id="0" name=""/>
        <dsp:cNvSpPr/>
      </dsp:nvSpPr>
      <dsp:spPr>
        <a:xfrm>
          <a:off x="1979441" y="0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14300" numCol="1" spcCol="1270" rtlCol="0" anchor="b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Создание программы для контроля полета и сбора данных о ракете в симуляторе </a:t>
          </a:r>
          <a:r>
            <a:rPr lang="en-US" sz="1500" kern="1200" noProof="1">
              <a:latin typeface="Calibri" panose="020F0502020204030204" pitchFamily="34" charset="0"/>
              <a:cs typeface="Calibri" panose="020F0502020204030204" pitchFamily="34" charset="0"/>
            </a:rPr>
            <a:t>KSP</a:t>
          </a:r>
          <a:endParaRPr lang="ru-RU" sz="1500" kern="1200" noProof="1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1979441" y="0"/>
        <a:ext cx="1648166" cy="1724660"/>
      </dsp:txXfrm>
    </dsp:sp>
    <dsp:sp modelId="{E0ADD0DF-18FE-4902-8615-2AB5C906B9D1}">
      <dsp:nvSpPr>
        <dsp:cNvPr id="0" name=""/>
        <dsp:cNvSpPr/>
      </dsp:nvSpPr>
      <dsp:spPr>
        <a:xfrm>
          <a:off x="2803524" y="1823211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1554279"/>
              <a:satOff val="-22994"/>
              <a:lumOff val="4314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97CDCF-4574-4C80-83DA-311E9BFFBC74}">
      <dsp:nvSpPr>
        <dsp:cNvPr id="0" name=""/>
        <dsp:cNvSpPr/>
      </dsp:nvSpPr>
      <dsp:spPr>
        <a:xfrm>
          <a:off x="2754248" y="1724659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1554279"/>
                <a:satOff val="-22994"/>
                <a:lumOff val="431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1554279"/>
                <a:satOff val="-22994"/>
                <a:lumOff val="431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1554279"/>
                <a:satOff val="-22994"/>
                <a:lumOff val="431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16B8D1-AEF6-4205-AE61-A984544EA80D}">
      <dsp:nvSpPr>
        <dsp:cNvPr id="0" name=""/>
        <dsp:cNvSpPr/>
      </dsp:nvSpPr>
      <dsp:spPr>
        <a:xfrm>
          <a:off x="3297974" y="2217419"/>
          <a:ext cx="988899" cy="492760"/>
        </a:xfrm>
        <a:prstGeom prst="rect">
          <a:avLst/>
        </a:prstGeom>
        <a:gradFill rotWithShape="0">
          <a:gsLst>
            <a:gs pos="0">
              <a:schemeClr val="accent3">
                <a:hueOff val="2331418"/>
                <a:satOff val="-34491"/>
                <a:lumOff val="6471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2331418"/>
                <a:satOff val="-34491"/>
                <a:lumOff val="6471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2331418"/>
                <a:satOff val="-34491"/>
                <a:lumOff val="6471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2331418"/>
              <a:satOff val="-34491"/>
              <a:lumOff val="647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4 часть</a:t>
          </a:r>
        </a:p>
      </dsp:txBody>
      <dsp:txXfrm>
        <a:off x="3297974" y="2217419"/>
        <a:ext cx="988899" cy="492760"/>
      </dsp:txXfrm>
    </dsp:sp>
    <dsp:sp modelId="{958A196E-1782-4620-B10F-80DB920F04BD}">
      <dsp:nvSpPr>
        <dsp:cNvPr id="0" name=""/>
        <dsp:cNvSpPr/>
      </dsp:nvSpPr>
      <dsp:spPr>
        <a:xfrm>
          <a:off x="2968341" y="3202939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14300" rIns="0" bIns="0" numCol="1" spcCol="1270" rtlCol="0" anchor="t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dirty="0"/>
            <a:t>Проанализировать полученные данные.</a:t>
          </a:r>
          <a:endParaRPr lang="ru-RU" sz="1500" kern="1200" noProof="1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968341" y="3202939"/>
        <a:ext cx="1648166" cy="1724660"/>
      </dsp:txXfrm>
    </dsp:sp>
    <dsp:sp modelId="{44752D4B-1BD2-4135-A666-D596E2FEDEA6}">
      <dsp:nvSpPr>
        <dsp:cNvPr id="0" name=""/>
        <dsp:cNvSpPr/>
      </dsp:nvSpPr>
      <dsp:spPr>
        <a:xfrm>
          <a:off x="3792424" y="2710179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2331418"/>
              <a:satOff val="-34491"/>
              <a:lumOff val="6471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03610-8977-4F7F-AE44-D2A4F9294CF2}">
      <dsp:nvSpPr>
        <dsp:cNvPr id="0" name=""/>
        <dsp:cNvSpPr/>
      </dsp:nvSpPr>
      <dsp:spPr>
        <a:xfrm>
          <a:off x="3743148" y="3104387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2331418"/>
                <a:satOff val="-34491"/>
                <a:lumOff val="6471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2331418"/>
                <a:satOff val="-34491"/>
                <a:lumOff val="6471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2331418"/>
                <a:satOff val="-34491"/>
                <a:lumOff val="6471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277E28-A922-4B99-B841-8FFFAD7DC155}">
      <dsp:nvSpPr>
        <dsp:cNvPr id="0" name=""/>
        <dsp:cNvSpPr/>
      </dsp:nvSpPr>
      <dsp:spPr>
        <a:xfrm rot="5400000">
          <a:off x="4534944" y="1969350"/>
          <a:ext cx="492760" cy="988899"/>
        </a:xfrm>
        <a:prstGeom prst="round2SameRect">
          <a:avLst/>
        </a:prstGeom>
        <a:gradFill rotWithShape="0">
          <a:gsLst>
            <a:gs pos="0">
              <a:schemeClr val="accent3">
                <a:hueOff val="3108557"/>
                <a:satOff val="-45988"/>
                <a:lumOff val="862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3108557"/>
                <a:satOff val="-45988"/>
                <a:lumOff val="862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3108557"/>
                <a:satOff val="-45988"/>
                <a:lumOff val="862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rtlCol="0" anchor="ctr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5 часть</a:t>
          </a:r>
        </a:p>
      </dsp:txBody>
      <dsp:txXfrm rot="-5400000">
        <a:off x="4286875" y="2241475"/>
        <a:ext cx="964844" cy="444650"/>
      </dsp:txXfrm>
    </dsp:sp>
    <dsp:sp modelId="{37262F73-ED68-4706-8389-8C2AB57E4976}">
      <dsp:nvSpPr>
        <dsp:cNvPr id="0" name=""/>
        <dsp:cNvSpPr/>
      </dsp:nvSpPr>
      <dsp:spPr>
        <a:xfrm>
          <a:off x="3957241" y="0"/>
          <a:ext cx="1648166" cy="1724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14300" numCol="1" spcCol="1270" rtlCol="0" anchor="b" anchorCtr="1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noProof="1">
              <a:latin typeface="Calibri" panose="020F0502020204030204" pitchFamily="34" charset="0"/>
              <a:cs typeface="Calibri" panose="020F0502020204030204" pitchFamily="34" charset="0"/>
            </a:rPr>
            <a:t>Создание отчета по проделанной работе</a:t>
          </a:r>
        </a:p>
      </dsp:txBody>
      <dsp:txXfrm>
        <a:off x="3957241" y="0"/>
        <a:ext cx="1648166" cy="1724660"/>
      </dsp:txXfrm>
    </dsp:sp>
    <dsp:sp modelId="{91C373F7-FC28-46CD-95E7-26EBCB5F4095}">
      <dsp:nvSpPr>
        <dsp:cNvPr id="0" name=""/>
        <dsp:cNvSpPr/>
      </dsp:nvSpPr>
      <dsp:spPr>
        <a:xfrm>
          <a:off x="4781324" y="1823211"/>
          <a:ext cx="0" cy="394208"/>
        </a:xfrm>
        <a:prstGeom prst="line">
          <a:avLst/>
        </a:prstGeom>
        <a:noFill/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9C7532-F74A-45A9-A6E0-CD8F614FE410}">
      <dsp:nvSpPr>
        <dsp:cNvPr id="0" name=""/>
        <dsp:cNvSpPr/>
      </dsp:nvSpPr>
      <dsp:spPr>
        <a:xfrm>
          <a:off x="4732048" y="1724659"/>
          <a:ext cx="98552" cy="98552"/>
        </a:xfrm>
        <a:prstGeom prst="ellipse">
          <a:avLst/>
        </a:prstGeom>
        <a:gradFill rotWithShape="0">
          <a:gsLst>
            <a:gs pos="0">
              <a:schemeClr val="accent3">
                <a:hueOff val="3108557"/>
                <a:satOff val="-45988"/>
                <a:lumOff val="862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3108557"/>
                <a:satOff val="-45988"/>
                <a:lumOff val="862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3108557"/>
                <a:satOff val="-45988"/>
                <a:lumOff val="862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oundedRectangleTimeline">
  <dgm:title val="Временная шкала со скругленными прямоугольниками"/>
  <dgm:desc val="Используется для отображения списка событий в хронологическом порядке. Невидимое поле содержит описание, а дата отображается в прямоугольниках, кроме первого и последнего узла, у которых углы прямоугольника скруглены. В ней может содержаться большое количество текста с длинным описательным форматом даты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18"/>
      <dgm:constr type="primFontSz" for="des" forName="Childtext" val="18"/>
      <dgm:constr type="primFontSz" for="des" forName="Childtext" refType="primFontSz" refFor="des" refForName="parent" op="lte"/>
      <dgm:constr type="w" for="ch" forName="composite" refType="w"/>
      <dgm:constr type="h" for="ch" forName="composite" refType="h"/>
      <dgm:constr type="w" for="ch" forName="spaceBetweenRectangles" refType="w" refFor="ch" refForName="composite" fact="-0.4"/>
      <dgm:constr type="w" for="ch" ptType="sibTrans" op="equ"/>
      <dgm:constr type="primFontSz" for="des" forName="parent" op="equ"/>
      <dgm:constr type="primFontSz" for="des" forName="Childtext" op="equ"/>
      <dgm:constr type="primFontSz" for="des" forName="parent1" val="18"/>
      <dgm:constr type="primFontSz" for="des" forName="Childtext1" val="18"/>
      <dgm:constr type="primFontSz" for="des" forName="Childtext1" refType="primFontSz" refFor="des" refForName="parent1" op="lte"/>
      <dgm:constr type="w" for="ch" forName="composite1" refType="w"/>
      <dgm:constr type="h" for="ch" forName="composite1" refType="h"/>
      <dgm:constr type="w" for="ch" forName="spaceBetweenRectangles1" refType="w" refFor="ch" refForName="composite1" fact="-0.4"/>
      <dgm:constr type="primFontSz" for="des" forName="parent1" op="equ"/>
      <dgm:constr type="primFontSz" for="des" forName="Childtext1" op="equ"/>
    </dgm:constrLst>
    <dgm:choose name="layoutByNodeCnt">
      <dgm:if name="twoOrLessNodes" axis="ch" ptType="node" func="cnt" op="lte" val="2">
        <dgm:forEach name="nodesForEach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choose name="casesForFirstAndLastNode1">
              <dgm:if name="startNode1" axis="self" ptType="node" func="pos" op="equ" val="1">
                <dgm:choose name="removeLineWhenOnlyOneNode1">
                  <dgm:if name="ifOnlyOneNode1" axis="followSib" ptType="node" func="cnt" op="equ" val="0">
                    <dgm:constrLst>
                      <dgm:constr type="w" for="ch" forName="parent" refType="w" fact="0.95"/>
                      <dgm:constr type="l" for="ch" forName="parent" refType="w" fact="0.025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025"/>
                      <dgm:constr type="w" for="ch" forName="Childtext" refType="w" fact="0.95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if>
                  <dgm:else name="ifMoreThanOneNode1">
                    <dgm:constrLst>
                      <dgm:constr type="w" for="ch" forName="parent" refType="w" fact="0.6"/>
                      <dgm:constr type="l" for="ch" forName="parent" refType="w" fact="0.2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2"/>
                      <dgm:constr type="w" for="ch" forName="Childtext" refType="w" fact="0.6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else>
                </dgm:choose>
              </dgm:if>
              <dgm:else name="notStartNode1">
                <dgm:constrLst>
                  <dgm:constr type="w" for="ch" forName="parent" refType="w" fact="0.6"/>
                  <dgm:constr type="l" for="ch" forName="parent" refType="w" fact="0.2"/>
                  <dgm:constr type="t" for="ch" forName="parent" refType="h" fact="0.45"/>
                  <dgm:constr type="h" for="ch" forName="parent" refType="h" fact="0.1"/>
                  <dgm:constr type="l" for="ch" forName="Childtext" refType="w" fact="0.2"/>
                  <dgm:constr type="w" for="ch" forName="Childtext" refType="w" fact="0.6"/>
                  <dgm:constr type="h" for="ch" forName="Childtext" refType="h" fact="0.35"/>
                  <dgm:constr type="t" for="ch" forName="Childtext" refType="h" fact="0.65"/>
                  <dgm:constr type="w" for="ch" forName="ConnectLine"/>
                  <dgm:constr type="h" for="ch" forName="ConnectLine" refType="h" fact="0.08"/>
                  <dgm:constr type="t" for="ch" forName="ConnectLine" refType="h" fact="0.55"/>
                  <dgm:constr type="ctrX" for="ch" forName="ConnectLine" refType="w" fact="0.5"/>
                  <dgm:constr type="w" for="ch" forName="ConnectLineEnd" refType="h" fact="0.02"/>
                  <dgm:constr type="h" for="ch" forName="ConnectLineEnd" refType="h" fact="0.02"/>
                  <dgm:constr type="b" for="ch" forName="ConnectLineEnd" refType="h" fact="0.65"/>
                  <dgm:constr type="ctrX" for="ch" forName="ConnectLineEnd" refType="w" fact="0.5"/>
                  <dgm:constr type="w" for="ch" forName="EmptyPane" refType="w"/>
                  <dgm:constr type="h" for="ch" forName="EmptyPane" refType="h" fact="0.45"/>
                </dgm:constrLst>
              </dgm:else>
            </dgm:choose>
            <dgm:layoutNode name="parent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">
                <dgm:if name="startNode" axis="self" ptType="node" func="pos" op="equ" val="1">
                  <dgm:choose name="removeLineWhenOnlyOneNode">
                    <dgm:if name="ifOnlyOneNode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">
                      <dgm:choose name="Name18">
                        <dgm:if name="Name19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">
                  <dgm:choose name="Name22">
                    <dgm:if name="Name23" axis="self" ptType="node" func="revPos" op="equ" val="1">
                      <dgm:choose name="Name24">
                        <dgm:if name="Name25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" styleLbl="revTx">
              <dgm:varLst>
                <dgm:bulletEnabled val="1"/>
              </dgm:varLst>
              <dgm:choose name="casesForTxtDirLogic">
                <dgm:if name="Name77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" axis="followSib" ptType="sibTrans" cnt="1">
            <dgm:layoutNode name="spaceBetweenRectangle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moreThanTwoNodes">
        <dgm:forEach name="nodesForEach1" axis="ch" ptType="node">
          <dgm:layoutNode name="composite1">
            <dgm:alg type="composite"/>
            <dgm:shape xmlns:r="http://schemas.openxmlformats.org/officeDocument/2006/relationships" r:blip="">
              <dgm:adjLst/>
            </dgm:shape>
            <dgm:choose name="casesForSnakingLogic21">
              <dgm:if name="oddNode21" axis="self" ptType="node" func="posOdd" op="equ" val="1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w" for="ch" forName="ConnectLine1"/>
                  <dgm:constr type="h" for="ch" forName="ConnectLine1" refType="h" fact="0.08"/>
                  <dgm:constr type="t" for="ch" forName="ConnectLine1" refType="h" fact="0.37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t" for="ch" forName="ConnectLineEnd1" refType="h" fact="0.35"/>
                  <dgm:constr type="ctrX" for="ch" forName="ConnectLineEnd1" refType="w" fact="0.5"/>
                  <dgm:constr type="w" for="ch" forName="EmptyPane1" refType="w"/>
                  <dgm:constr type="t" for="ch" forName="EmptyPane1" refType="h" fact="0.55"/>
                  <dgm:constr type="h" for="ch" forName="EmptyPane1" refType="h" fact="0.45"/>
                </dgm:constrLst>
              </dgm:if>
              <dgm:else name="evenNode2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t" for="ch" forName="Childtext1" refType="h" fact="0.65"/>
                  <dgm:constr type="w" for="ch" forName="ConnectLine1"/>
                  <dgm:constr type="h" for="ch" forName="ConnectLine1" refType="h" fact="0.08"/>
                  <dgm:constr type="t" for="ch" forName="ConnectLine1" refType="h" fact="0.55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b" for="ch" forName="ConnectLineEnd1" refType="h" fact="0.65"/>
                  <dgm:constr type="ctrX" for="ch" forName="ConnectLineEnd1" refType="w" fact="0.5"/>
                  <dgm:constr type="w" for="ch" forName="EmptyPane1" refType="w"/>
                  <dgm:constr type="h" for="ch" forName="EmptyPane1" refType="h" fact="0.45"/>
                </dgm:constrLst>
              </dgm:else>
            </dgm:choose>
            <dgm:layoutNode name="parent1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12">
                <dgm:if name="startNode12" axis="self" ptType="node" func="pos" op="equ" val="1">
                  <dgm:choose name="removeLineWhenOnlyOneNode12">
                    <dgm:if name="ifOnlyOneNode12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12">
                      <dgm:choose name="Name181">
                        <dgm:if name="Name191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1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12">
                  <dgm:choose name="Name221">
                    <dgm:if name="Name231" axis="self" ptType="node" func="revPos" op="equ" val="1">
                      <dgm:choose name="Name241">
                        <dgm:if name="Name251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1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1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1" styleLbl="revTx">
              <dgm:varLst>
                <dgm:bulletEnabled val="1"/>
              </dgm:varLst>
              <dgm:choose name="casesForTxtDirLogic1">
                <dgm:if name="Name771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1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1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1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1" axis="followSib" ptType="sibTrans" cnt="1">
            <dgm:layoutNode name="spaceBetweenRectangles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0E80E4-8B4F-4831-86C0-D765FAB72BA4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8FBD93F-F02D-450A-B770-AD465E68CA96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069923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1FBE159-5500-40B1-83B7-877DB9DB19A6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B040C8-62D2-4EA7-B200-D3B8C06AAFD8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769883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ru-RU" noProof="1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864962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9B908-4FA8-4A78-AB44-86D5FE08F4CD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FF3C83-001D-4CF5-9F32-F80581AE4F2B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62EFE1-5E2E-48E7-9E0A-EECE26158023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2F6C05-7FD3-4630-9A9D-59F743DB7A27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CAA761-1B9B-4FEE-8749-810A3FCE6057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49E13E-95F5-4CF3-A965-1E1756C494A6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0" name="Номер слайда 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417DD1-A76E-4CAC-9594-C01D6B63601A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F7E32-6FE7-45FE-A633-55E86874BE29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5A7C0D-0222-4541-81B9-5E6CF9F4C635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740AB6-A88C-4388-873C-1CE26E1A3FBB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192E969D-CB13-4AFF-A0C9-512F923B1610}" type="datetime1">
              <a:rPr lang="ru-RU" noProof="1" smtClean="0"/>
              <a:t>19.12.2024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C3E6CB57-23FF-4C29-8010-801EF7EAB050}" type="datetime1">
              <a:rPr lang="ru-RU" noProof="1" smtClean="0"/>
              <a:pPr/>
              <a:t>19.12.2024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  <a:latin typeface="Calibri" panose="020F0502020204030204" pitchFamily="34" charset="0"/>
              </a:defRPr>
            </a:lvl1pPr>
          </a:lstStyle>
          <a:p>
            <a:fld id="{8A7A6979-0714-4377-B894-6BE4C2D6E202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вид Земли со спутника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rtlCol="0" anchor="ctr">
            <a:normAutofit/>
          </a:bodyPr>
          <a:lstStyle/>
          <a:p>
            <a:r>
              <a:rPr lang="ru-RU" noProof="1">
                <a:solidFill>
                  <a:schemeClr val="tx1"/>
                </a:solidFill>
              </a:rPr>
              <a:t>Первая ступень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3"/>
            <a:ext cx="6801612" cy="2402217"/>
          </a:xfrm>
        </p:spPr>
        <p:txBody>
          <a:bodyPr rtlCol="0">
            <a:normAutofit/>
          </a:bodyPr>
          <a:lstStyle/>
          <a:p>
            <a:pPr rtl="0"/>
            <a:r>
              <a:rPr lang="ru-RU" noProof="1">
                <a:solidFill>
                  <a:srgbClr val="FFFFFF"/>
                </a:solidFill>
              </a:rPr>
              <a:t>Группа: М80-116БВ-24</a:t>
            </a:r>
            <a:br>
              <a:rPr lang="ru-RU" noProof="1">
                <a:solidFill>
                  <a:srgbClr val="FFFFFF"/>
                </a:solidFill>
              </a:rPr>
            </a:br>
            <a:r>
              <a:rPr lang="ru-RU" noProof="1">
                <a:solidFill>
                  <a:srgbClr val="FFFFFF"/>
                </a:solidFill>
              </a:rPr>
              <a:t>Команда: </a:t>
            </a:r>
            <a:br>
              <a:rPr lang="ru-RU" noProof="1">
                <a:solidFill>
                  <a:srgbClr val="FFFFFF"/>
                </a:solidFill>
              </a:rPr>
            </a:br>
            <a:r>
              <a:rPr lang="ru-RU" noProof="1">
                <a:solidFill>
                  <a:srgbClr val="FFFFFF"/>
                </a:solidFill>
              </a:rPr>
              <a:t>Седов М.А. – тимлид и </a:t>
            </a:r>
            <a:r>
              <a:rPr lang="en-US" noProof="1">
                <a:solidFill>
                  <a:srgbClr val="FFFFFF"/>
                </a:solidFill>
              </a:rPr>
              <a:t>KSP</a:t>
            </a:r>
            <a:endParaRPr lang="ru-RU" noProof="1">
              <a:solidFill>
                <a:srgbClr val="FFFFFF"/>
              </a:solidFill>
            </a:endParaRPr>
          </a:p>
          <a:p>
            <a:pPr rtl="0"/>
            <a:r>
              <a:rPr lang="ru-RU" noProof="1">
                <a:solidFill>
                  <a:srgbClr val="FFFFFF"/>
                </a:solidFill>
              </a:rPr>
              <a:t>Белянский К.А. – физ. и мат. модель</a:t>
            </a:r>
            <a:br>
              <a:rPr lang="ru-RU" noProof="1">
                <a:solidFill>
                  <a:srgbClr val="FFFFFF"/>
                </a:solidFill>
              </a:rPr>
            </a:br>
            <a:r>
              <a:rPr lang="ru-RU" noProof="1">
                <a:solidFill>
                  <a:srgbClr val="FFFFFF"/>
                </a:solidFill>
              </a:rPr>
              <a:t>Сальманов Э.Р. – программист</a:t>
            </a:r>
            <a:br>
              <a:rPr lang="ru-RU" noProof="1">
                <a:solidFill>
                  <a:srgbClr val="FFFFFF"/>
                </a:solidFill>
              </a:rPr>
            </a:br>
            <a:r>
              <a:rPr lang="ru-RU" noProof="1">
                <a:solidFill>
                  <a:srgbClr val="FFFFFF"/>
                </a:solidFill>
              </a:rPr>
              <a:t>Литвак А.Б. – оформление результатов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EB985C-563D-2627-8CA0-A352D54D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69956"/>
            <a:ext cx="7729728" cy="1188720"/>
          </a:xfrm>
        </p:spPr>
        <p:txBody>
          <a:bodyPr/>
          <a:lstStyle/>
          <a:p>
            <a:r>
              <a:rPr lang="ru-RU" dirty="0"/>
              <a:t>История создания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E127C6-AEC1-2E99-1D0A-09219AD2A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19780"/>
            <a:ext cx="6096000" cy="2290915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1.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История создания первого искусственного спутника Земли началась с инициативы Сергея Королёва, который 17 декабря 1954 года предложил план разработки спутника министру оборонной промышленности Дмитрию Устинову. В основу идеи легли расчёты Михаила Тихонравова, который подчёркивал неизбежность запуска спутника как логического этапа в развитии ракетной техники.</a:t>
            </a:r>
            <a:endParaRPr lang="ru-RU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C16B8A04-6734-1F6C-AFEE-975057C18B69}"/>
              </a:ext>
            </a:extLst>
          </p:cNvPr>
          <p:cNvSpPr txBox="1">
            <a:spLocks/>
          </p:cNvSpPr>
          <p:nvPr/>
        </p:nvSpPr>
        <p:spPr>
          <a:xfrm>
            <a:off x="0" y="3710695"/>
            <a:ext cx="6096000" cy="3147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2. Первоначальный проект предусматривал запуск сложного спутника с массой от 1000 до 1400 кг, оснащённого большим количеством научных приборов. Однако трудности с созданием оборудования и ограниченные характеристики ракеты Р-7 привели к задержкам, и в конце 1956 года было решено перенести запуск «Объекта D» на 1958 год. Чтобы не уступить США в освоении космоса, ОКБ-1 предложило создать упрощённый спутник — «Объект ПС» («простейший спутник»), оснащённый лишь радиопередатчиком.</a:t>
            </a:r>
            <a:endParaRPr lang="ru-RU" dirty="0"/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E1F710FD-96E4-E398-FD32-24CCA40F687D}"/>
              </a:ext>
            </a:extLst>
          </p:cNvPr>
          <p:cNvSpPr txBox="1">
            <a:spLocks/>
          </p:cNvSpPr>
          <p:nvPr/>
        </p:nvSpPr>
        <p:spPr>
          <a:xfrm>
            <a:off x="6096000" y="1419780"/>
            <a:ext cx="6096000" cy="5438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3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 4 октября 1957 года в 22:28:34 по московскому времени (19:28:34 по Гринвичу) состоялся успешный запуск первого в мире искусственного спутника Земли — «Спутника-1». Он был выведен на орбиту ракетой-носителем, центральный блок которой и сам спутник через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295 секунд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после старта достигли эллиптической орбиты с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апогеем 947 км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и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перигеем 288 км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 Апогей орбиты располагался в южном небесном полушарии, а перигей — в северном. Через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314,5 секунды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после старта 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произошли отделение спутника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от второй ступени ракеты-носителя и сброс защитного конуса. Сразу после этого спутник подал свои первые радиосигналы — знаменитое «</a:t>
            </a:r>
            <a:r>
              <a:rPr lang="ru-RU" sz="2000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Бип</a:t>
            </a: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! </a:t>
            </a:r>
            <a:r>
              <a:rPr lang="ru-RU" sz="2000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Бип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!».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548529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FCE58B-B48A-BA70-4F6D-9C274E5D0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4897" y="1481674"/>
            <a:ext cx="4270248" cy="334898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Ракетоноситель спутника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85765FD9-5427-1476-4323-573F458FCD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28687" y="1816572"/>
            <a:ext cx="3622668" cy="4981169"/>
          </a:xfrm>
        </p:spPr>
      </p:pic>
      <p:pic>
        <p:nvPicPr>
          <p:cNvPr id="10" name="Объект 9">
            <a:extLst>
              <a:ext uri="{FF2B5EF4-FFF2-40B4-BE49-F238E27FC236}">
                <a16:creationId xmlns:a16="http://schemas.microsoft.com/office/drawing/2014/main" id="{7BC53B18-8B95-4EDC-50D1-4547567099A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735905" y="1795322"/>
            <a:ext cx="3278423" cy="4993128"/>
          </a:xfr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9B328C1F-1313-F2FD-D240-59A7606BC5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9993" y="1481674"/>
            <a:ext cx="4270248" cy="313648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Спутник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6AC2A9E7-EE5D-AA35-BC39-2430C46BA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478" y="260605"/>
            <a:ext cx="7729728" cy="1188720"/>
          </a:xfrm>
        </p:spPr>
        <p:txBody>
          <a:bodyPr/>
          <a:lstStyle/>
          <a:p>
            <a:r>
              <a:rPr lang="ru-RU" dirty="0"/>
              <a:t>Создание ракеты и спутника</a:t>
            </a:r>
          </a:p>
        </p:txBody>
      </p:sp>
    </p:spTree>
    <p:extLst>
      <p:ext uri="{BB962C8B-B14F-4D97-AF65-F5344CB8AC3E}">
        <p14:creationId xmlns:p14="http://schemas.microsoft.com/office/powerpoint/2010/main" val="2906862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Прямоугольник 21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latin typeface="Calibri" panose="020F0502020204030204" pitchFamily="34" charset="0"/>
            </a:endParaRPr>
          </a:p>
        </p:txBody>
      </p:sp>
      <p:sp>
        <p:nvSpPr>
          <p:cNvPr id="24" name="Прямоугольник 23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latin typeface="Calibri" panose="020F05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A40620-8485-4E4F-A230-AB4651ED1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2173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 rtlCol="0">
            <a:normAutofit fontScale="90000"/>
          </a:bodyPr>
          <a:lstStyle/>
          <a:p>
            <a:r>
              <a:rPr lang="ru-RU" noProof="1">
                <a:solidFill>
                  <a:schemeClr val="bg1"/>
                </a:solidFill>
              </a:rPr>
              <a:t>План выполнения работы </a:t>
            </a:r>
          </a:p>
        </p:txBody>
      </p:sp>
      <p:graphicFrame>
        <p:nvGraphicFramePr>
          <p:cNvPr id="17" name="Объект 2" descr="Графический элемент SmartArt в виде временной шкалы">
            <a:extLst>
              <a:ext uri="{FF2B5EF4-FFF2-40B4-BE49-F238E27FC236}">
                <a16:creationId xmlns:a16="http://schemas.microsoft.com/office/drawing/2014/main" id="{662D6D54-7197-47D2-9945-0EBFD0CAFE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6883548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F8125EAD-5AE3-C1C6-BD2E-22B266CF445F}"/>
              </a:ext>
            </a:extLst>
          </p:cNvPr>
          <p:cNvSpPr txBox="1">
            <a:spLocks/>
          </p:cNvSpPr>
          <p:nvPr/>
        </p:nvSpPr>
        <p:spPr bwMode="black">
          <a:xfrm>
            <a:off x="633051" y="2041857"/>
            <a:ext cx="3363974" cy="4486762"/>
          </a:xfrm>
          <a:prstGeom prst="rect">
            <a:avLst/>
          </a:prstGeom>
          <a:noFill/>
          <a:ln w="31750" cap="sq">
            <a:solidFill>
              <a:schemeClr val="bg1"/>
            </a:solidFill>
            <a:miter lim="800000"/>
          </a:ln>
        </p:spPr>
        <p:txBody>
          <a:bodyPr vert="horz" wrap="square" lIns="182880" tIns="182880" rIns="182880" bIns="18288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ru-RU" sz="1800" noProof="1">
                <a:solidFill>
                  <a:schemeClr val="bg1"/>
                </a:solidFill>
              </a:rPr>
              <a:t>Цель проекта: смоделировать полет ракеты-носителя Спутник (8K71PS) и вывести на низкую околоземную орбиту (НОО) «Спутник-1».</a:t>
            </a:r>
          </a:p>
        </p:txBody>
      </p:sp>
    </p:spTree>
    <p:extLst>
      <p:ext uri="{BB962C8B-B14F-4D97-AF65-F5344CB8AC3E}">
        <p14:creationId xmlns:p14="http://schemas.microsoft.com/office/powerpoint/2010/main" val="3444385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5766BE-F962-8F5E-2493-D38E84C5D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36E86E-62BD-DA5B-18CA-69C2CEB0D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7541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70C09A-64F5-EA2F-8B32-C9752B56B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F789C0A-1A10-9886-2471-1A84B0C8A9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Хорошего вам полета</a:t>
            </a:r>
          </a:p>
        </p:txBody>
      </p:sp>
    </p:spTree>
    <p:extLst>
      <p:ext uri="{BB962C8B-B14F-4D97-AF65-F5344CB8AC3E}">
        <p14:creationId xmlns:p14="http://schemas.microsoft.com/office/powerpoint/2010/main" val="2868860988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78_TF56596226.potx" id="{D2167EBB-772B-42BB-B91D-40A7056DDBD1}" vid="{12BCA95D-5DC3-49D9-88C8-8645D35FAFA0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Посылка</Template>
  <TotalTime>76</TotalTime>
  <Words>377</Words>
  <Application>Microsoft Office PowerPoint</Application>
  <PresentationFormat>Широкоэкранный</PresentationFormat>
  <Paragraphs>27</Paragraphs>
  <Slides>6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Times New Roman</vt:lpstr>
      <vt:lpstr>Посылка</vt:lpstr>
      <vt:lpstr>Первая ступень</vt:lpstr>
      <vt:lpstr>История создания</vt:lpstr>
      <vt:lpstr>Создание ракеты и спутника</vt:lpstr>
      <vt:lpstr>План выполнения работы </vt:lpstr>
      <vt:lpstr>Заключение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Misha Sedov</dc:creator>
  <cp:lastModifiedBy>Misha Sedov</cp:lastModifiedBy>
  <cp:revision>1</cp:revision>
  <dcterms:created xsi:type="dcterms:W3CDTF">2024-12-19T10:44:42Z</dcterms:created>
  <dcterms:modified xsi:type="dcterms:W3CDTF">2024-12-19T12:01:22Z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